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jpg>
</file>

<file path=ppt/media/image13.png>
</file>

<file path=ppt/media/image2.png>
</file>

<file path=ppt/media/image3.gif>
</file>

<file path=ppt/media/image4.png>
</file>

<file path=ppt/media/image5.jpg>
</file>

<file path=ppt/media/image6.png>
</file>

<file path=ppt/media/image7.jp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b04ea2ba7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b04ea2ba7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04ea2ba7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b04ea2ba7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b04ea2ba7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b04ea2ba7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b04ea2ba71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b04ea2ba71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03b9835ff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03b9835ff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03b9835f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03b9835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866d01ca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866d01ca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03b9835ff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03b9835ff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866d01ca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866d01ca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866d01ca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866d01ca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866d01ca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866d01ca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866d01ca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866d01ca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BMI Health Calculator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Group 1 - Life Information System</a:t>
            </a:r>
            <a:endParaRPr b="1"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Richard David Tedja - 01082180003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Ryo Hansel Andersen - 01082180005</a:t>
            </a:r>
            <a:endParaRPr sz="1400"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671250" y="1459551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Pengembangan Aplikasi Platform Mobile 3376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403200" y="89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Diet Recommendation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403200" y="1904325"/>
            <a:ext cx="41688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Halaman Diet Recommendation akan muncul setelah kalkulasi pada BMI Calculator telah dilakukan. 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Dalamnya terdapat rekomendasi asupan gizi yang telah disesuaikan kalkulasi bersama dengan beberapa makanan yang kami rekomendasikan. </a:t>
            </a:r>
            <a:endParaRPr sz="1400"/>
          </a:p>
        </p:txBody>
      </p:sp>
      <p:pic>
        <p:nvPicPr>
          <p:cNvPr id="124" name="Google Shape;124;p22"/>
          <p:cNvPicPr preferRelativeResize="0"/>
          <p:nvPr/>
        </p:nvPicPr>
        <p:blipFill rotWithShape="1">
          <a:blip r:embed="rId3">
            <a:alphaModFix/>
          </a:blip>
          <a:srcRect b="1094" l="1522" r="2738" t="1172"/>
          <a:stretch/>
        </p:blipFill>
        <p:spPr>
          <a:xfrm>
            <a:off x="5781025" y="738025"/>
            <a:ext cx="1896400" cy="387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403200" y="89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403200" y="1904325"/>
            <a:ext cx="41688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Halaman History adalah fitur terakhir dari aplikasi BMI Health Calculator. Dalamnya terdapat hasil kalkulasi terakhir user. 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Jika user ingin menyimpan hasil tersebut, Save button telah disediakan untuk screenshot hasil terakhir tersebut. 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Ketika ingin menghapus hasilnya, sebuah reset button juga tersedia pada ujung kanan atas layar seperti BMI Calculator.</a:t>
            </a:r>
            <a:endParaRPr sz="1400"/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b="1567" l="1278" r="1151" t="1051"/>
          <a:stretch/>
        </p:blipFill>
        <p:spPr>
          <a:xfrm>
            <a:off x="6898103" y="893387"/>
            <a:ext cx="1820998" cy="3771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 rotWithShape="1">
          <a:blip r:embed="rId4">
            <a:alphaModFix/>
          </a:blip>
          <a:srcRect b="863" l="1180" r="2051" t="1049"/>
          <a:stretch/>
        </p:blipFill>
        <p:spPr>
          <a:xfrm>
            <a:off x="4819325" y="892950"/>
            <a:ext cx="1820998" cy="377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Demo</a:t>
            </a:r>
            <a:endParaRPr/>
          </a:p>
        </p:txBody>
      </p:sp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0250" y="1986038"/>
            <a:ext cx="1171423" cy="1171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1429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BMI?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403200" y="2173500"/>
            <a:ext cx="38763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BMI atau Body Mass Index adalah ukuran kesehatan berat badan seseorang berdasarkan tinggi dan berat badan saat ini.</a:t>
            </a:r>
            <a:endParaRPr sz="14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Rumus BMI adalah </a:t>
            </a:r>
            <a:br>
              <a:rPr lang="en" sz="1400"/>
            </a:br>
            <a:r>
              <a:rPr lang="en" sz="1400"/>
              <a:t>Berat Badan / [Tinggi Badan (meter)]²</a:t>
            </a:r>
            <a:endParaRPr sz="14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548" y="1499825"/>
            <a:ext cx="3423326" cy="266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608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BMI Health Calculator?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403200" y="1489050"/>
            <a:ext cx="3916500" cy="3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BMI Health Calculator adalah sebuah aplikasi kalkulator untuk mengukur kesehatan BMI</a:t>
            </a:r>
            <a:r>
              <a:rPr lang="en" sz="1400"/>
              <a:t> seseorang. Fitur komplitnya adalah sebagai berikut:</a:t>
            </a:r>
            <a:endParaRPr sz="1400"/>
          </a:p>
          <a:p>
            <a:pPr indent="-317500" lvl="0" marL="457200" rtl="0" algn="just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Kalkulasi BMI secara mendalam bersama indikatornya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Rekomendasi diet yang berbeda sesuai hasil kalkulasi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Menyimpan hasil kalkulasi yang dilakukan terakhir pada Room database dan adanya fitur screenshot untuk save</a:t>
            </a:r>
            <a:endParaRPr sz="14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4325" y="1837825"/>
            <a:ext cx="1828800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Design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2225" y="1526975"/>
            <a:ext cx="1633525" cy="16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403200" y="89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Splash Screen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403200" y="1904325"/>
            <a:ext cx="41688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BMI Health Calculator memiliki sebuah splash screen yang memperlihatkan logo aplikasi ketika pertama dinyalakan.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Splash screen diadakan sebagai affordance untuk load sistem aplikasi agar user tau bahwa aplikasi sedang loading dan bukan freeze.</a:t>
            </a:r>
            <a:endParaRPr sz="1400"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4301" y="376725"/>
            <a:ext cx="2026749" cy="439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403200" y="89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Greeting Screen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403200" y="1904325"/>
            <a:ext cx="41688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BMI Health Calculator memiliki greeting setiap loading telah usai dengan satu button “Start” pada tengah screen.</a:t>
            </a:r>
            <a:endParaRPr sz="1400"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4300" y="377713"/>
            <a:ext cx="2026751" cy="4389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403200" y="89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Menu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403200" y="1904325"/>
            <a:ext cx="41688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Menu utama </a:t>
            </a:r>
            <a:r>
              <a:rPr lang="en" sz="1400"/>
              <a:t>BMI Health Calculator dibuat cukup minimal dengan adanya hanya tiga tombol yaitu BMI Calculator, History, dan About Us.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Tombol BMI Calculator akan membuka halaman utama kalkulator BMI, History akan membuka halaman sejarah kalkulasi BMI terakhir, dan About Us akan membuka halaman developers aplikasi ini.</a:t>
            </a:r>
            <a:endParaRPr sz="1400"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4300" y="377691"/>
            <a:ext cx="2026751" cy="43890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403200" y="89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403200" y="1904325"/>
            <a:ext cx="41688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Halaman About Us akan menampilkan Richard David Tedja sebagai programmer utama dan Ryo Hansel Andersen sebagai desainer grafis BMI Health Calculator beserta bio singkat mereka.</a:t>
            </a:r>
            <a:endParaRPr sz="1400"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4725" y="377636"/>
            <a:ext cx="2026751" cy="4389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403200" y="89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BMI Calculator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403200" y="1828125"/>
            <a:ext cx="41688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Halaman BMI Calculator akan menampilkan fitur utama BMI Health Calculator yaitu </a:t>
            </a:r>
            <a:r>
              <a:rPr lang="en" sz="1400"/>
              <a:t>kalkulator-nya</a:t>
            </a:r>
            <a:r>
              <a:rPr lang="en" sz="1400"/>
              <a:t> sendiri. 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Kalkulator ini terbagi menjadi tiga bagian yaitu pertama pengisian data di atas, indikator grafis hasil kalkulasi di tengah, dan berat badan seharusnya beserta tombol kalkulasi/diet (Click Here!). 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Untuk melakukan kalkulasi ulang, user tinggal pencet sebuah tombol panah berbalik pada ujung kanan atas layar.</a:t>
            </a:r>
            <a:endParaRPr sz="1400"/>
          </a:p>
        </p:txBody>
      </p:sp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983" l="1483" r="2167" t="1597"/>
          <a:stretch/>
        </p:blipFill>
        <p:spPr>
          <a:xfrm>
            <a:off x="4999250" y="962000"/>
            <a:ext cx="1701350" cy="36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 rotWithShape="1">
          <a:blip r:embed="rId4">
            <a:alphaModFix/>
          </a:blip>
          <a:srcRect b="980" l="2121" r="2322" t="1019"/>
          <a:stretch/>
        </p:blipFill>
        <p:spPr>
          <a:xfrm>
            <a:off x="6929150" y="940100"/>
            <a:ext cx="1701350" cy="366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